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906000" cy="6858000" type="A4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3" autoAdjust="0"/>
    <p:restoredTop sz="86398" autoAdjust="0"/>
  </p:normalViewPr>
  <p:slideViewPr>
    <p:cSldViewPr>
      <p:cViewPr varScale="1">
        <p:scale>
          <a:sx n="73" d="100"/>
          <a:sy n="73" d="100"/>
        </p:scale>
        <p:origin x="-96" y="-15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321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222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EFC77CF-C6BE-4347-9248-D8EB26BAEE88}" type="datetimeFigureOut">
              <a:rPr lang="nl-BE"/>
              <a:pPr>
                <a:defRPr/>
              </a:pPr>
              <a:t>12/05/2009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CB667FF-854A-4934-BEF1-B61BAD33A9DA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38CB7B2-3D64-428F-9E63-4F1980314BF4}" type="datetimeFigureOut">
              <a:rPr lang="nl-BE"/>
              <a:pPr>
                <a:defRPr/>
              </a:pPr>
              <a:t>12/05/2009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BE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BE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DB8490-5286-4087-A6D0-7B1341A534F0}" type="slidenum">
              <a:rPr lang="nl-BE"/>
              <a:pPr>
                <a:defRPr/>
              </a:pPr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96370-17EA-4EB8-ADE9-71B985B47427}" type="datetimeFigureOut">
              <a:rPr lang="it-IT"/>
              <a:pPr>
                <a:defRPr/>
              </a:pPr>
              <a:t>12/05/2009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F8D1D-B66B-46E1-B574-09A7AECEE14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7AE44-70C9-4B11-9B7C-449E757C29FF}" type="datetimeFigureOut">
              <a:rPr lang="it-IT"/>
              <a:pPr>
                <a:defRPr/>
              </a:pPr>
              <a:t>12/05/2009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C623C-B406-4D30-9442-D7B6BC55614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4659B-492C-4308-A55D-2745B5DE9CBE}" type="datetimeFigureOut">
              <a:rPr lang="it-IT"/>
              <a:pPr>
                <a:defRPr/>
              </a:pPr>
              <a:t>12/05/2009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D2827-8258-47D3-8114-90E9A076E85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D7141-35D8-4A3C-85B2-9AD5BA157DE7}" type="datetimeFigureOut">
              <a:rPr lang="it-IT"/>
              <a:pPr>
                <a:defRPr/>
              </a:pPr>
              <a:t>12/05/2009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ADF39-751E-4246-B476-3D8A3CEF1C9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A221F-FD4D-458E-ADC2-E9D5DAEFD896}" type="datetimeFigureOut">
              <a:rPr lang="it-IT"/>
              <a:pPr>
                <a:defRPr/>
              </a:pPr>
              <a:t>12/05/2009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823E5-1AD3-42C4-96DB-3C92144C2D8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12328-50F8-45EB-A0BB-1E81F7A73A06}" type="datetimeFigureOut">
              <a:rPr lang="it-IT"/>
              <a:pPr>
                <a:defRPr/>
              </a:pPr>
              <a:t>12/05/2009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C6C74-1D43-45C9-8AE3-53B0D2668A9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9E68-04AA-4335-992D-C66C9E99D9C2}" type="datetimeFigureOut">
              <a:rPr lang="it-IT"/>
              <a:pPr>
                <a:defRPr/>
              </a:pPr>
              <a:t>12/05/2009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E3C4F-E4B2-4294-AE29-848BD521D96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130B7-2600-4B3E-84D7-1C5BAB21C0DB}" type="datetimeFigureOut">
              <a:rPr lang="it-IT"/>
              <a:pPr>
                <a:defRPr/>
              </a:pPr>
              <a:t>12/05/2009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CE5BF-65EC-4BEB-82D6-CC2DD1BE088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4C2DC-26CA-4B2A-AA4A-A52278E8E3A7}" type="datetimeFigureOut">
              <a:rPr lang="it-IT"/>
              <a:pPr>
                <a:defRPr/>
              </a:pPr>
              <a:t>12/05/2009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D7854-87CA-4301-8E9B-A9BBE38141C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55F35-A4D8-4D8D-93E2-AF2247BFC493}" type="datetimeFigureOut">
              <a:rPr lang="it-IT"/>
              <a:pPr>
                <a:defRPr/>
              </a:pPr>
              <a:t>12/05/2009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9CF70-76B0-46A8-96FB-E426C740A10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F2F0E-5178-4EC1-A95D-B766AD7D80C5}" type="datetimeFigureOut">
              <a:rPr lang="it-IT"/>
              <a:pPr>
                <a:defRPr/>
              </a:pPr>
              <a:t>12/05/2009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8093D-7283-4045-88A8-7FC4684DE33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BEDF2D-CB9C-43C0-93B0-0CF84067E34B}" type="datetimeFigureOut">
              <a:rPr lang="it-IT"/>
              <a:pPr>
                <a:defRPr/>
              </a:pPr>
              <a:t>12/05/2009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BCEF2E-5016-4357-9696-53E68F95D48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4297362"/>
          </a:xfrm>
        </p:spPr>
        <p:txBody>
          <a:bodyPr/>
          <a:lstStyle/>
          <a:p>
            <a:r>
              <a:rPr lang="it-IT" sz="6000" smtClean="0"/>
              <a:t>Members meeting ESBP 2008</a:t>
            </a:r>
            <a:br>
              <a:rPr lang="it-IT" sz="6000" smtClean="0"/>
            </a:br>
            <a:r>
              <a:rPr lang="it-IT" sz="6000" smtClean="0"/>
              <a:t>Vittorio Veneto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it-IT" smtClean="0"/>
              <a:t>International conference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2400300"/>
          </a:xfrm>
        </p:spPr>
        <p:txBody>
          <a:bodyPr rtlCol="0">
            <a:normAutofit fontScale="92500" lnSpcReduction="2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>
                <a:solidFill>
                  <a:schemeClr val="tx1"/>
                </a:solidFill>
              </a:rPr>
              <a:t>30-31 May 2009 </a:t>
            </a:r>
            <a:r>
              <a:rPr lang="it-IT" b="1" dirty="0" err="1" smtClean="0">
                <a:solidFill>
                  <a:schemeClr val="tx1"/>
                </a:solidFill>
              </a:rPr>
              <a:t>Germany</a:t>
            </a:r>
            <a:r>
              <a:rPr lang="it-IT" b="1" dirty="0" smtClean="0">
                <a:solidFill>
                  <a:schemeClr val="tx1"/>
                </a:solidFill>
              </a:rPr>
              <a:t>?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>
                <a:solidFill>
                  <a:schemeClr val="tx1"/>
                </a:solidFill>
              </a:rPr>
              <a:t>o</a:t>
            </a:r>
            <a:r>
              <a:rPr lang="it-IT" b="1" dirty="0" smtClean="0">
                <a:solidFill>
                  <a:schemeClr val="tx1"/>
                </a:solidFill>
              </a:rPr>
              <a:t>r ESBP meeting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b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err="1" smtClean="0">
                <a:solidFill>
                  <a:schemeClr val="tx1"/>
                </a:solidFill>
              </a:rPr>
              <a:t>Program</a:t>
            </a:r>
            <a:r>
              <a:rPr lang="it-IT" b="1" dirty="0" smtClean="0">
                <a:solidFill>
                  <a:schemeClr val="tx1"/>
                </a:solidFill>
              </a:rPr>
              <a:t>: </a:t>
            </a:r>
            <a:r>
              <a:rPr lang="it-IT" b="1" dirty="0" err="1" smtClean="0">
                <a:solidFill>
                  <a:schemeClr val="tx1"/>
                </a:solidFill>
              </a:rPr>
              <a:t>history</a:t>
            </a:r>
            <a:r>
              <a:rPr lang="it-IT" b="1" dirty="0" smtClean="0">
                <a:solidFill>
                  <a:schemeClr val="tx1"/>
                </a:solidFill>
              </a:rPr>
              <a:t>, </a:t>
            </a:r>
            <a:r>
              <a:rPr lang="it-IT" b="1" dirty="0" err="1" smtClean="0">
                <a:solidFill>
                  <a:schemeClr val="tx1"/>
                </a:solidFill>
              </a:rPr>
              <a:t>definition</a:t>
            </a:r>
            <a:r>
              <a:rPr lang="it-IT" b="1" dirty="0" smtClean="0">
                <a:solidFill>
                  <a:schemeClr val="tx1"/>
                </a:solidFill>
              </a:rPr>
              <a:t>, </a:t>
            </a:r>
            <a:r>
              <a:rPr lang="it-IT" b="1" dirty="0" err="1" smtClean="0">
                <a:solidFill>
                  <a:schemeClr val="tx1"/>
                </a:solidFill>
              </a:rPr>
              <a:t>criteria</a:t>
            </a:r>
            <a:r>
              <a:rPr lang="it-IT" b="1" dirty="0" smtClean="0">
                <a:solidFill>
                  <a:schemeClr val="tx1"/>
                </a:solidFill>
              </a:rPr>
              <a:t>,training, </a:t>
            </a:r>
            <a:endParaRPr lang="it-IT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EAP</a:t>
            </a:r>
          </a:p>
        </p:txBody>
      </p:sp>
      <p:sp>
        <p:nvSpPr>
          <p:cNvPr id="1741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ESBP is member</a:t>
            </a:r>
          </a:p>
          <a:p>
            <a:r>
              <a:rPr lang="it-IT" smtClean="0"/>
              <a:t>European Wide Organisation</a:t>
            </a:r>
          </a:p>
          <a:p>
            <a:pPr>
              <a:buFontTx/>
              <a:buChar char="-"/>
            </a:pPr>
            <a:r>
              <a:rPr lang="it-IT" smtClean="0"/>
              <a:t>Recognized for training BP in Europe</a:t>
            </a:r>
          </a:p>
          <a:p>
            <a:pPr>
              <a:buFontTx/>
              <a:buChar char="-"/>
            </a:pPr>
            <a:r>
              <a:rPr lang="it-IT" smtClean="0"/>
              <a:t>Member of EAP board</a:t>
            </a:r>
          </a:p>
          <a:p>
            <a:pPr>
              <a:buFontTx/>
              <a:buChar char="-"/>
            </a:pPr>
            <a:r>
              <a:rPr lang="it-IT" smtClean="0"/>
              <a:t>Member of EAP credential committee</a:t>
            </a:r>
          </a:p>
          <a:p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Accounts</a:t>
            </a:r>
          </a:p>
        </p:txBody>
      </p:sp>
      <p:sp>
        <p:nvSpPr>
          <p:cNvPr id="1843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Current account: 717,17 euro</a:t>
            </a:r>
          </a:p>
          <a:p>
            <a:r>
              <a:rPr lang="it-IT" smtClean="0"/>
              <a:t>Saving account:  5.043 + 15.112 = 20.155</a:t>
            </a:r>
          </a:p>
          <a:p>
            <a:endParaRPr lang="it-IT" smtClean="0"/>
          </a:p>
          <a:p>
            <a:r>
              <a:rPr lang="it-IT" smtClean="0"/>
              <a:t>Total:   20.872</a:t>
            </a:r>
          </a:p>
          <a:p>
            <a:endParaRPr lang="it-IT" smtClean="0"/>
          </a:p>
          <a:p>
            <a:r>
              <a:rPr lang="it-IT" smtClean="0"/>
              <a:t>Expected costs: EAP 3 years +/- 2.200</a:t>
            </a:r>
          </a:p>
          <a:p>
            <a:pPr>
              <a:buFont typeface="Arial" charset="0"/>
              <a:buNone/>
            </a:pPr>
            <a:r>
              <a:rPr lang="it-IT" smtClean="0"/>
              <a:t>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Membership fees</a:t>
            </a:r>
          </a:p>
        </p:txBody>
      </p:sp>
      <p:sp>
        <p:nvSpPr>
          <p:cNvPr id="1945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Decrease 20 % contribution from chapter to ESBP 2009</a:t>
            </a:r>
          </a:p>
          <a:p>
            <a:endParaRPr lang="it-IT" smtClean="0"/>
          </a:p>
          <a:p>
            <a:r>
              <a:rPr lang="it-IT" smtClean="0"/>
              <a:t>Reconsider when budget 2009 is approved for membership fee2010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Board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err="1" smtClean="0"/>
              <a:t>Board</a:t>
            </a:r>
            <a:r>
              <a:rPr lang="it-IT" dirty="0" smtClean="0"/>
              <a:t> </a:t>
            </a:r>
            <a:r>
              <a:rPr lang="it-IT" dirty="0" err="1" smtClean="0"/>
              <a:t>formally</a:t>
            </a:r>
            <a:r>
              <a:rPr lang="it-IT" dirty="0" smtClean="0"/>
              <a:t> </a:t>
            </a:r>
            <a:r>
              <a:rPr lang="it-IT" dirty="0" err="1" smtClean="0"/>
              <a:t>installed</a:t>
            </a:r>
            <a:r>
              <a:rPr lang="it-IT" dirty="0" smtClean="0"/>
              <a:t>: “ </a:t>
            </a:r>
            <a:r>
              <a:rPr lang="it-IT" dirty="0" err="1" smtClean="0"/>
              <a:t>members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each</a:t>
            </a:r>
            <a:r>
              <a:rPr lang="it-IT" dirty="0" smtClean="0"/>
              <a:t> </a:t>
            </a:r>
            <a:r>
              <a:rPr lang="it-IT" dirty="0" err="1" smtClean="0"/>
              <a:t>chapter</a:t>
            </a:r>
            <a:r>
              <a:rPr lang="it-IT" dirty="0" smtClean="0"/>
              <a:t> </a:t>
            </a:r>
            <a:r>
              <a:rPr lang="it-IT" dirty="0" err="1" smtClean="0"/>
              <a:t>indicated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the </a:t>
            </a:r>
            <a:r>
              <a:rPr lang="it-IT" dirty="0" err="1" smtClean="0"/>
              <a:t>chapter</a:t>
            </a:r>
            <a:endParaRPr lang="it-IT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err="1" smtClean="0"/>
              <a:t>Functions</a:t>
            </a:r>
            <a:r>
              <a:rPr lang="it-IT" dirty="0" smtClean="0"/>
              <a:t>: </a:t>
            </a:r>
            <a:r>
              <a:rPr lang="it-IT" dirty="0" err="1" smtClean="0"/>
              <a:t>all</a:t>
            </a:r>
            <a:r>
              <a:rPr lang="it-IT" dirty="0" smtClean="0"/>
              <a:t> open: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err="1" smtClean="0"/>
              <a:t>President</a:t>
            </a:r>
            <a:r>
              <a:rPr lang="it-IT" dirty="0" smtClean="0"/>
              <a:t> =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ISBP </a:t>
            </a:r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term</a:t>
            </a:r>
            <a:r>
              <a:rPr lang="it-IT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Vice </a:t>
            </a:r>
            <a:r>
              <a:rPr lang="it-IT" dirty="0" err="1" smtClean="0"/>
              <a:t>president</a:t>
            </a:r>
            <a:r>
              <a:rPr lang="it-IT" dirty="0" smtClean="0"/>
              <a:t> (</a:t>
            </a:r>
            <a:r>
              <a:rPr lang="it-IT" dirty="0" err="1" smtClean="0"/>
              <a:t>incoming</a:t>
            </a:r>
            <a:r>
              <a:rPr lang="it-IT" dirty="0" smtClean="0"/>
              <a:t> </a:t>
            </a:r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term</a:t>
            </a:r>
            <a:r>
              <a:rPr lang="it-IT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err="1" smtClean="0"/>
              <a:t>Treasurer</a:t>
            </a:r>
            <a:endParaRPr lang="it-IT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err="1" smtClean="0"/>
              <a:t>Secretary</a:t>
            </a:r>
            <a:endParaRPr lang="it-IT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Ethical Code</a:t>
            </a:r>
          </a:p>
        </p:txBody>
      </p:sp>
      <p:sp>
        <p:nvSpPr>
          <p:cNvPr id="2150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Remarks until 14 June</a:t>
            </a:r>
          </a:p>
          <a:p>
            <a:endParaRPr lang="it-IT" smtClean="0"/>
          </a:p>
          <a:p>
            <a:r>
              <a:rPr lang="it-IT" smtClean="0"/>
              <a:t>New and final proposition to chapters</a:t>
            </a:r>
          </a:p>
          <a:p>
            <a:endParaRPr lang="it-IT" smtClean="0"/>
          </a:p>
          <a:p>
            <a:r>
              <a:rPr lang="it-IT" smtClean="0"/>
              <a:t>Finalizing 30 June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EFTC conference  2 June 2009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Workshop on BP in TC’s </a:t>
            </a:r>
            <a:r>
              <a:rPr lang="it-IT" dirty="0" err="1" smtClean="0"/>
              <a:t>panel</a:t>
            </a:r>
            <a:r>
              <a:rPr lang="it-IT" dirty="0" smtClean="0"/>
              <a:t> 90 </a:t>
            </a:r>
            <a:r>
              <a:rPr lang="it-IT" dirty="0" err="1" smtClean="0"/>
              <a:t>minutes</a:t>
            </a:r>
            <a:endParaRPr lang="it-IT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err="1" smtClean="0"/>
              <a:t>Representations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endParaRPr lang="it-IT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-  Italy</a:t>
            </a:r>
            <a:endParaRPr lang="it-IT" dirty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it-IT" dirty="0" err="1" smtClean="0"/>
              <a:t>Belgium</a:t>
            </a:r>
            <a:endParaRPr lang="it-IT" dirty="0" smtClean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it-IT" dirty="0" err="1" smtClean="0"/>
              <a:t>Germany</a:t>
            </a:r>
            <a:r>
              <a:rPr lang="it-IT" dirty="0" smtClean="0"/>
              <a:t>, </a:t>
            </a:r>
            <a:r>
              <a:rPr lang="it-IT" dirty="0" err="1" smtClean="0"/>
              <a:t>clinics</a:t>
            </a:r>
            <a:r>
              <a:rPr lang="it-IT" dirty="0" smtClean="0"/>
              <a:t> ?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it-IT" dirty="0" err="1" smtClean="0"/>
              <a:t>Portugal</a:t>
            </a:r>
            <a:r>
              <a:rPr lang="it-IT" dirty="0" smtClean="0"/>
              <a:t> ?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International Office</a:t>
            </a:r>
          </a:p>
        </p:txBody>
      </p:sp>
      <p:sp>
        <p:nvSpPr>
          <p:cNvPr id="2355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Website</a:t>
            </a:r>
          </a:p>
          <a:p>
            <a:r>
              <a:rPr lang="it-IT" smtClean="0"/>
              <a:t>Project manager</a:t>
            </a:r>
          </a:p>
          <a:p>
            <a:r>
              <a:rPr lang="it-IT" smtClean="0"/>
              <a:t>Thanks to Moniek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149</Words>
  <Application>Microsoft Office PowerPoint</Application>
  <PresentationFormat>A4 Paper (210x297 mm)</PresentationFormat>
  <Paragraphs>51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Ontwerpsjabloon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Calibri</vt:lpstr>
      <vt:lpstr>Arial</vt:lpstr>
      <vt:lpstr>Tema di Office</vt:lpstr>
      <vt:lpstr>Members meeting ESBP 2008 Vittorio Veneto</vt:lpstr>
      <vt:lpstr>International conference</vt:lpstr>
      <vt:lpstr>EAP</vt:lpstr>
      <vt:lpstr>Accounts</vt:lpstr>
      <vt:lpstr>Membership fees</vt:lpstr>
      <vt:lpstr>Board</vt:lpstr>
      <vt:lpstr>Ethical Code</vt:lpstr>
      <vt:lpstr>EFTC conference  2 June 2009</vt:lpstr>
      <vt:lpstr>International Office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conference</dc:title>
  <dc:creator> </dc:creator>
  <cp:lastModifiedBy>Moniek Van Deile</cp:lastModifiedBy>
  <cp:revision>8</cp:revision>
  <dcterms:created xsi:type="dcterms:W3CDTF">2008-05-25T08:38:06Z</dcterms:created>
  <dcterms:modified xsi:type="dcterms:W3CDTF">2009-05-12T09:00:55Z</dcterms:modified>
</cp:coreProperties>
</file>